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58" r:id="rId2"/>
    <p:sldId id="308" r:id="rId3"/>
    <p:sldId id="309" r:id="rId4"/>
    <p:sldId id="291" r:id="rId5"/>
    <p:sldId id="311" r:id="rId6"/>
    <p:sldId id="313" r:id="rId7"/>
    <p:sldId id="314" r:id="rId8"/>
    <p:sldId id="320" r:id="rId9"/>
    <p:sldId id="315" r:id="rId10"/>
    <p:sldId id="321" r:id="rId11"/>
    <p:sldId id="322" r:id="rId12"/>
    <p:sldId id="316" r:id="rId13"/>
    <p:sldId id="317" r:id="rId14"/>
    <p:sldId id="318" r:id="rId15"/>
    <p:sldId id="286" r:id="rId16"/>
    <p:sldId id="324" r:id="rId17"/>
    <p:sldId id="325" r:id="rId18"/>
    <p:sldId id="274" r:id="rId19"/>
    <p:sldId id="272" r:id="rId20"/>
    <p:sldId id="326" r:id="rId21"/>
    <p:sldId id="273" r:id="rId22"/>
    <p:sldId id="283" r:id="rId23"/>
    <p:sldId id="277" r:id="rId24"/>
    <p:sldId id="287" r:id="rId25"/>
    <p:sldId id="327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6" autoAdjust="0"/>
    <p:restoredTop sz="93262" autoAdjust="0"/>
  </p:normalViewPr>
  <p:slideViewPr>
    <p:cSldViewPr>
      <p:cViewPr varScale="1">
        <p:scale>
          <a:sx n="106" d="100"/>
          <a:sy n="106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2A11-AB8E-45F5-8BA8-F4191C0897FF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32047-916F-428F-ACAA-F9C1FC085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32047-916F-428F-ACAA-F9C1FC085B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32047-916F-428F-ACAA-F9C1FC085B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C1D7-FDB1-4E8C-97E9-7559015BE6D8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7046-B2B2-4371-92CC-ADDDA5B2A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5F67-3231-4263-8180-38684B2F6C66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1FC7-9B1B-471D-B485-47F454239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A149-A0DE-4963-916F-9AD79C5EA604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A130-6FB3-4C0D-BEC9-1F9234E5C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42AD12-C173-46D6-932C-B51DC5066BCA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C9782D-F60B-4D51-B11C-581927A81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2DCA-341B-4080-BA58-81633C6AA92A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2969-41A8-4752-ADFF-9E6C4C8A7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CCB4-043C-4F5B-BE75-3BF54A78BBB6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33E5-EA9D-4508-AAD4-FF4611D4D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1872-998D-4775-B2A8-649897213694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8A7A-B083-488A-9CB4-58C96F839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2F2FB6-EE92-4265-A793-51243E6665D2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4183C8-0236-41E1-91C5-D05A6B8DB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0CB1-0C38-4099-9723-F0FF17D73C45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F2C2-D6E9-4523-AD48-3C8BAA1F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7FF2AE-7542-4B84-98FE-EB202668B5E3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80B049-5C6A-4F69-9057-13670C2BE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665CE1-9FEC-40D0-AA4C-891BE1F17AF5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D9B1DD-B9AC-40A9-A9B0-A9394858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2C66-E0F2-4A6A-8583-07F3320DE79E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C8B8E-FA13-4E33-848F-799BD2560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9" r:id="rId4"/>
    <p:sldLayoutId id="2147483838" r:id="rId5"/>
    <p:sldLayoutId id="2147483843" r:id="rId6"/>
    <p:sldLayoutId id="2147483837" r:id="rId7"/>
    <p:sldLayoutId id="2147483844" r:id="rId8"/>
    <p:sldLayoutId id="2147483845" r:id="rId9"/>
    <p:sldLayoutId id="2147483836" r:id="rId10"/>
    <p:sldLayoutId id="21474838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histrf.ru/uploads/media/default/0001/76/76c0a0b5e9b615705672578fbcd35c20210aa296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Картинки по запросу фон для презентации светл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3779838" y="609282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850876"/>
            <a:ext cx="4778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714371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"Блокадный хлеб".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8417"/>
              </p:ext>
            </p:extLst>
          </p:nvPr>
        </p:nvGraphicFramePr>
        <p:xfrm>
          <a:off x="539552" y="1628800"/>
          <a:ext cx="7560840" cy="48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0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лет тому назад, когда нас ещё не было на свете, </a:t>
                      </a: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когда все люди   нашей страны мирно спали фашистская Германия без объявления войны напала на  нашу страну 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Так началась Великая Отечественная война.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Это была жестокая война.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Она принесла много горя и разрушений.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Беда пришла в каждый дом.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 война была самым страшным испытанием для народа.</a:t>
                      </a:r>
                      <a:r>
                        <a:rPr lang="ru-RU" sz="16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вы еще маленькие, но по книгам, фильмам и рассказам взрослых вы знаете что такое «война».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Сегодня мы поговорим о блокадном городе Ленинграде. </a:t>
                      </a:r>
                      <a:br>
                        <a:rPr lang="ru-RU" sz="1600" dirty="0"/>
                      </a:b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21438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ая цена была у краюхи &quot;блокадного хлеба&quot;. ">
            <a:extLst>
              <a:ext uri="{FF2B5EF4-FFF2-40B4-BE49-F238E27FC236}">
                <a16:creationId xmlns:a16="http://schemas.microsoft.com/office/drawing/2014/main" id="{D164C3BD-82C9-4E1E-88B4-7D94B472AC0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9"/>
            <a:ext cx="8715436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84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«Память детства». Ленинград. (2005 г.). Автор: Абрамян Виктор Ашотович. ">
            <a:extLst>
              <a:ext uri="{FF2B5EF4-FFF2-40B4-BE49-F238E27FC236}">
                <a16:creationId xmlns:a16="http://schemas.microsoft.com/office/drawing/2014/main" id="{99E37934-F182-47C8-9D00-41DF21E8F6C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65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AA0D3-C768-4EB6-A8E9-B15ED2D53289}"/>
              </a:ext>
            </a:extLst>
          </p:cNvPr>
          <p:cNvSpPr txBox="1"/>
          <p:nvPr/>
        </p:nvSpPr>
        <p:spPr>
          <a:xfrm>
            <a:off x="539552" y="260648"/>
            <a:ext cx="3528392" cy="254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такое тяжёлое время, работали детские сады, школы. И те дети, которые могли ходить, учились в школе. И это тоже был подвиг маленьких ленинградцев.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sd.intolimp.org/html/2017/03/13/i_58c64e4e6e8b2/img_phpQthg6Y_BLOKADNYJ-HLEB_10.jpg">
            <a:extLst>
              <a:ext uri="{FF2B5EF4-FFF2-40B4-BE49-F238E27FC236}">
                <a16:creationId xmlns:a16="http://schemas.microsoft.com/office/drawing/2014/main" id="{AABEF659-5A39-4902-B103-4957AF6775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28" y="3570584"/>
            <a:ext cx="3672408" cy="293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одолжали учиться">
            <a:extLst>
              <a:ext uri="{FF2B5EF4-FFF2-40B4-BE49-F238E27FC236}">
                <a16:creationId xmlns:a16="http://schemas.microsoft.com/office/drawing/2014/main" id="{8EEE97E8-8A16-4371-B1AA-A86B733D06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672409" cy="305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одолжали работать">
            <a:extLst>
              <a:ext uri="{FF2B5EF4-FFF2-40B4-BE49-F238E27FC236}">
                <a16:creationId xmlns:a16="http://schemas.microsoft.com/office/drawing/2014/main" id="{07158C47-979C-4990-BF29-4B08687E4F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2" y="3068960"/>
            <a:ext cx="3937731" cy="3436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4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9BEF21-AED4-4C11-9377-ED0F6D5AF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0" y="-196832"/>
            <a:ext cx="85725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Блокадный хлеб</a:t>
            </a:r>
            <a:b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вспоминаю хлеб блокадных лет,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в детском доме нам давали.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 муки он был - из наших бед,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 в него тогда только не клали!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 был с мякиною, макухой и ботвой,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корой. Колючий так, что режет десна.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Тяжелый, горький - с хвоей, лебедой,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праздник, очень редко - чистый просто.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самый сильный голод был, когда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 мы по два-три дня не получали.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понимали, что война – это беда,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каждый день с надеждой хлеба ждали.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дни мы голодали, а года.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раз наесться досыта мечтали.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видел, не забудет никогда,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 голоду детишки умирали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5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tdata.ru/u30/photo5FBD/20661806771-0/original.jpg">
            <a:extLst>
              <a:ext uri="{FF2B5EF4-FFF2-40B4-BE49-F238E27FC236}">
                <a16:creationId xmlns:a16="http://schemas.microsoft.com/office/drawing/2014/main" id="{6A82646D-AA17-45DC-B46F-743E77B8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14290"/>
            <a:ext cx="7272808" cy="6429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15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dn2.imgbb.ru/user/45/458317/201412/9112ad6e8375d6d0ae65d44a739e78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643578"/>
            <a:ext cx="163178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214290"/>
          <a:ext cx="757242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Давайте сделаем круг, который напомнит нам кольцо блокады, а потом подойдем друг к другу поближе, обнимемся и согреем друга своим теплом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1538" y="1785926"/>
          <a:ext cx="6096000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я для вас прочту стихотворение: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Фанерой забито наше окно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городе тихо, очень темно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Звук самолетов слышен,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Низко летят над крышей.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Тихо одними губами,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Шепчу понятное маме: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«Мама мне страшно,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Мама 125 и больше не грамма».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Свой хлеб разрезает мама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делит его пополам.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 «Память детства». Ленинград. (2005 г.). Автор: Абрамян Виктор Ашотович. ">
            <a:extLst>
              <a:ext uri="{FF2B5EF4-FFF2-40B4-BE49-F238E27FC236}">
                <a16:creationId xmlns:a16="http://schemas.microsoft.com/office/drawing/2014/main" id="{77023AD4-4A11-4511-BBE6-7418B375A2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704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9CAD-97FA-4C7D-BF9A-645B7C4A92E3}"/>
              </a:ext>
            </a:extLst>
          </p:cNvPr>
          <p:cNvSpPr txBox="1"/>
          <p:nvPr/>
        </p:nvSpPr>
        <p:spPr>
          <a:xfrm>
            <a:off x="1331640" y="404664"/>
            <a:ext cx="57423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Блокада 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Чёрное дуло блокадной ночи.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Холодно, холодно, холодно очень.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Вставлена вместо стекла картонка.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Вместо соседнего дома - воронка.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Поздно. А мамы всё нет отчего-то.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 живая ушла на работу.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очень хочется. Страшно.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Темно. Умер братишка мой. 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Утром. Давно. Вышла вода. 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дойти до реки. Очень устал.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 уже никаких. 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Ниточка жизни натянута тонко.</a:t>
            </a:r>
            <a:b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столе -на отца похоронка.</a:t>
            </a:r>
          </a:p>
        </p:txBody>
      </p:sp>
    </p:spTree>
    <p:extLst>
      <p:ext uri="{BB962C8B-B14F-4D97-AF65-F5344CB8AC3E}">
        <p14:creationId xmlns:p14="http://schemas.microsoft.com/office/powerpoint/2010/main" val="271752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 партия муки пришедшая по «Дороге жизни»">
            <a:extLst>
              <a:ext uri="{FF2B5EF4-FFF2-40B4-BE49-F238E27FC236}">
                <a16:creationId xmlns:a16="http://schemas.microsoft.com/office/drawing/2014/main" id="{8AA3423B-2F57-41CF-A4BE-65FCD0EA661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364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D41190-1416-42D2-BD62-222222140669}"/>
              </a:ext>
            </a:extLst>
          </p:cNvPr>
          <p:cNvSpPr txBox="1"/>
          <p:nvPr/>
        </p:nvSpPr>
        <p:spPr>
          <a:xfrm>
            <a:off x="245510" y="3861048"/>
            <a:ext cx="8462174" cy="26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голодно, холодно. В городе оставалось много детей и только одна дорога, по которой можно было вывести больных, детей, раненых и привести муку и крупу. Где проходила эта дорога? Эта дорога проходила по льду Ладожского озера. Ладога стала спасением, стала «Дорогой жизни» Она была очень опасной.  К весне поездки по льду стали опасными: часто машины шли прямо по воде, иногда проваливались, и водители снимали дверцы кабины, чтобы успеть выскочить из тонущего грузовика. Они рисковали своими жизнями, чтобы привезти продукты, вывезти больных и детей.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8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739090" cy="5072078"/>
          </a:xfrm>
          <a:prstGeom prst="rect">
            <a:avLst/>
          </a:prstGeom>
          <a:noFill/>
        </p:spPr>
      </p:pic>
    </p:spTree>
  </p:cSld>
  <p:clrMapOvr>
    <a:masterClrMapping/>
  </p:clrMapOvr>
  <p:transition advTm="15907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90209"/>
              </p:ext>
            </p:extLst>
          </p:nvPr>
        </p:nvGraphicFramePr>
        <p:xfrm>
          <a:off x="214282" y="285728"/>
          <a:ext cx="40005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Памятник, установленный полуторке»  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89331"/>
              </p:ext>
            </p:extLst>
          </p:nvPr>
        </p:nvGraphicFramePr>
        <p:xfrm>
          <a:off x="4214810" y="3786190"/>
          <a:ext cx="4357718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том месте, где было прорвано кольцо блокады, сейчас установлен памятник, который называется «Разорванное кольцо». За мужество и </a:t>
                      </a:r>
                      <a:r>
                        <a:rPr kumimoji="0" lang="ru-R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героизмгород</a:t>
                      </a: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Ленинград получил звание «Города- героя». Подвиг ленинградцев мы никогда не забудем.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 descr="https://fsd.intolimp.org/html/2017/03/13/i_58c64e4e6e8b2/img_phpQthg6Y_BLOKADNYJ-HLEB_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4572032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азорванное кольцо» — мемориал, входящий в Зелёный пояс Славы, расположен на западном берегу Ладожского озера, у начала Дороги Жизни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9" y="2183273"/>
            <a:ext cx="3857652" cy="464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5125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ВАННЫЕ ИЗ ЖИЗНИ. 75 лет со дня снятия блокады Ленинграда:">
            <a:extLst>
              <a:ext uri="{FF2B5EF4-FFF2-40B4-BE49-F238E27FC236}">
                <a16:creationId xmlns:a16="http://schemas.microsoft.com/office/drawing/2014/main" id="{47783AB8-AB1A-48DF-BE32-6AE868C0A70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1"/>
            <a:ext cx="7311186" cy="472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0FD0D-7C26-4D2A-9B58-3BF1DCB43F8F}"/>
              </a:ext>
            </a:extLst>
          </p:cNvPr>
          <p:cNvSpPr txBox="1"/>
          <p:nvPr/>
        </p:nvSpPr>
        <p:spPr>
          <a:xfrm>
            <a:off x="357159" y="3140968"/>
            <a:ext cx="8031265" cy="394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скоро враги оказались рядом с городом. Днем и ночью фашисты бомбили и обстреливали Ленинград. Полыхали пожары, падали на землю убитые. Фашисты не сумел захватить город силой, тогда он решил задушить его блокадой. Фашисты окружили город, перекрыли все выходы и входы в город. Ленинград оказался в блокадном кольце.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5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C6D5B-8363-45D9-B4AB-CDF32CF72FE6}"/>
              </a:ext>
            </a:extLst>
          </p:cNvPr>
          <p:cNvSpPr txBox="1"/>
          <p:nvPr/>
        </p:nvSpPr>
        <p:spPr>
          <a:xfrm>
            <a:off x="251520" y="0"/>
            <a:ext cx="82809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 испытаний выпало на долю ленинградцев, но они не сдались, блокада длилась почти 900 дней! (2 года и 4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)Но была прорвана, и 27 января Ленинград был полностью освобожден от блокады! В этот день в честь разгрома фашистских войск под Ленинградом над Невой прозвучал праздничный салют. Все люди вышли из своих домов и со слезами на глазах смотрели в небо.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85870"/>
              </p:ext>
            </p:extLst>
          </p:nvPr>
        </p:nvGraphicFramePr>
        <p:xfrm>
          <a:off x="151826" y="4644926"/>
          <a:ext cx="77449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Цветок жизни» Мемориал создан в память о погибших детях блокадного Ленинграда.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 descr="Цветок жизни  Мемориал создан в память о погибших детях блокадного Ленинград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191404" cy="415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422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Новая папка (10)\IMG-05a631efdbb7d0ed1931e8e2a57cc68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09396" y="4344012"/>
            <a:ext cx="4316125" cy="270749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40186"/>
              </p:ext>
            </p:extLst>
          </p:nvPr>
        </p:nvGraphicFramePr>
        <p:xfrm>
          <a:off x="357158" y="5429264"/>
          <a:ext cx="831929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9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Пискаревском кладбище, где захоронены тысячи ленинградцев, погибших в годы блокады возвышается скорбная фигура Матери — родины.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 descr="C:\Users\Марина\Desktop\155712411390156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1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11109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2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23556" name="AutoShape 4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23557" name="AutoShape 6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23558" name="AutoShape 8" descr="data:image/jpeg;base64,/9j/4AAQSkZJRgABAQAAAQABAAD/2wCEAAkGBxMTEhUSExMVFhUWFRcVFxgYFRUYFRYVFxUWFxUYFxYYHSggGBolGxUVITEhJSkrLi4uFx8zODMtNygtLi0BCgoKDg0OFxAQGy0lHSUtLSswLy0tLSstKy0tLS8tLS0tLS0tLSsvLS0tLTUtLS0tLy0tLS0tLS0tLS0tLS0tK//AABEIAJcBTQMBIgACEQEDEQH/xAAbAAABBQEBAAAAAAAAAAAAAAAAAQIDBAUGB//EAEsQAAEDAgEHCAYHBgMHBQAAAAEAAgMEESEFEjFBUZGhBhMyYXGBsdEiUnKSwfAHFEJTYqKyIzNDgpPhRMLxFRZzo7PS4hckNGOD/8QAGQEAAwEBAQAAAAAAAAAAAAAAAAECAwQF/8QALxEAAgIBAgQEBAcBAQAAAAAAAAECEQMSMQQhQZETMlFxIjNCgRRSYaHR4fHwI//aAAwDAQACEQMRAD8A9xQhCABCFlcqcpfV6SaYGzmsObfRnu9Fn5nNSbpWVGLlJRW7ON5Zcu5RN9UocXglr5A0OIcOkGA4AN1uN8biy5yPldlQAAueTrLowL/lAUnIigDYjOcXyk2JxIjaSBj1kFx23GxdIVwylKXNs9XXjxfBGCddWrbOWdy6rm4Pkc3+RvxCc3lxVH/EHva0fBb8tFG7S0d2Hgs2p5NQu0C3d5WWbjJ7Sfdm0OKw/VjX2SK3+91Z9+7c3yTTyrrPv3qrUclXtxjefnd8VmzUlRHpbf52YHgspQy/mfc68eThJ7JfdJGy7lNVn/ESe8o3Zfqj/iZv6jvNYYrLYOaQfnUVapvTvm4206rX0aVi3kW7Z1rFiX0rsi67K9QdM8v9R3monV8p0yye+7zTfqr/AFeI80v1R+ziFFsdY16DTUvP23e8UNqXjQ947HOHxT/qburej6k7aN58kcx3AeMq1H3839WTzThlipH+Jn/rSf8AcojS7XN3oFOPXbvTWohvF1ovQ8p6xuipk7yHfqBWhT8vK1ul0b/bjH+QtWG2jB+1fsF/ipG5POx57I3eS0U8q2bMZx4V7qPZHV0/0kyDp07Hey9zeBDlqU30jU5wfFKzrGa4DiDwXCNyWfVk90jxCmbkZ+qF572j/MFtHPxC/wAOSeDgX/T/ALPS6blhRP0TtHthzP1ABadLlGGT93LG/wBl7XeBXk7chy6oR/M8f3XT5H5FNewPkLmHY0N3gkfBdOPPmk/Kjgy8Pwsdpvtf8HdoTY2ZoDRoAAxxOG0605dp5oIQhAAhCEACEIQAIQhAAhCEACEIQAIQhAAhCEACEIQALjPpamzaAj1pYwe67/FgXZri/pbizsnk+rKw77s/zLPL5GdHCfPh7owsgR5tLA3ZDHftzBfirxaqmRX51PA4a4YzvY1XLrjNnuNsdu8eSTPOtu438inpMepAhombtt24HcU5zQdIuOtITtHxUeY3V6PZdvDWgCGfJEUmBYPnqOCsUOQIYxYNFzpNhjvWnR0lm3Lrk+zgNmhWRANp4eSTVlKbSpMzf9mx+qPdb5JwyfH6o3DyWj9XH4uPkl+rjY7e5LSHiP1M8UbNngl+ps9ULRbSX0MJ4/FO+pf/AF8Aq0sTmjNFOwaglzWdW9aIp/wt+e5OER6vnuRpYtSM0BvUnADZ+U+S0ebO0I5o7eH90aQ1FAA7D7p8kZp9UrQ5rr4I5nrPDyRoDUMyXR57vSFmjE6MdgwXRqpk2MBnacVbXXihpic2SWpghCFqZghCEACEIQAIQhAAhRunaNakRYAhCEACEIQAIQhAAhCEACEKplavbTwyTv6MbC8jWbDADrJsO9Am6VstrB5d0fO0FQ21yI+cAGm8REgt7i4Gf6TK5wz4qeEMN7XbLJoNji17dY2LIrPpKyk64BgbqsIj4PcVo8EpJoxhx2PHKMufLnsavJKua6njYXNDmkxZtxc5uLbDX6BYe9bi8dMzwP3YJ12OHdgr9NygmZgHyt6ic5vcDfwXA+HzR3iev4/B5X8GVL35fuepFqM3rPz2rgKfljMPtxu9ptj+XNWlDyyP2oQetryOBB8Vk+W5uuEnJXBqXs0dZj1eCA47Nx87LAi5XQnpMkb3NI4OvwVhvKem9cjtY/4ApWiHw2VfSzvYX5wDgDY9nmn5p2Hh5rm8g8qaXFjp2gHEFxzQDrHpAafnSuiGU6f7+P8AqMWqaa3OeWOcXzi+w/MOzijmz1bz5KM5Vph/Hj99p8E1uWKcmwlBOxt3HcAn8PqLRP8AK+xYjDgbi28+S0Guvis9tUw42k745R4tCfFVtGp1j2eauLSMpRZdIvpUboGnUpULWkzOys6jGokbkw0f4jw8lcSFToRWplE0/bvPwSc23YO/HxVxwUZUuCKUmS0LxbN7xhgrS4DLvKWopX5snNAHFjgx9nAfzGxGFwosj8pauaVj2tkkjBxDYy2MjQfTcAL68Xak4SlXldetcglCFv8A9I36Xz7HoiFWgqi4XcxzDsJYTva4hPM/UtbRikTIVYznqUbpTtS1IrSXSVE6do17lTcmqXMeksPq9g3qvJKTpKQpqhtstJIRW6Oo+ye7yVRIVKdMbVo2EKnS1X2Xdx81cXQmmYtUCEITECEIQAIQhAAuE+mKvMdEIx/FkAPW1gL/ANTWLu15l9MuL6Juoukv70A8Cd60xeZGHE/LfbvyHZPpRHEyL1WNb2kDE95uUTUEbtLGHut4K0Ui8y3dnp6VVGVJkKnOmEfy2+KpTcmKY6M5nbceOC6HO6j89iM8fOCtZsi2b7mcuHxS3iuxyMvI1ruhKD2gHwVKXkbMOiWnsJb4Lu3MadIB7gU3mG6rjsLhwGC1XF5erv7GD4DDdpU/0bR5vUZBqGaWOttBB8VVAANn54PYL7iAvUeadqee8A+FimDJAmOa+ONw0k4jhYqlxEH54L7FeFxEPlZpL3do84FO37wkf8Mf960hlS2Ath+H/wA16C3k7A3HmYhba2/iArOT6aHOzXRtxwBAtY9iTnwzfy/3Hq49rnm/b/Dgcnmon/cwuktgS0WaDsLjgD3r0bkn9YZHzdQxjbWzS1wLrbHhothtv5q9HHzRwAAOzWp3AEXCTcF5IJAlmfzMjl2r/vuWSFRnisepWYZNRT5GXFkt0VsMoZ/snu8lcWPIC09YWnTTZzb69faqg+hMl1JUIQtCRpCjcFMmOCTBFKrpI5LCRjXgODgHNDgHDQbHXiVdYQRhu2KJwTA6xU3RVLcsFNKUG+KCmIYUhTimlIY0pqeU0pDGlNKeU0qRjSkKckSYxpVujqfsu7j8FUKQpJtOwas2kKlR1V/Rdp1Hb1dqurpjJNWjFqgQhCYgQhCABedfTRB+wp5hpZKW+8zO8YwvRVSyxkuKpidDM3OY62sggg3BBGggqoS0yTM80HODijigbi40HEdiRNn+junZfma6WE9b2EDubmniqc3Jiuj/AHWUIJAPvCATvD/FYPhl0kvvy/k1XFTXmg/s0/4L2d1H57EmeOztuPFYU9XXQ/vGUrwNbZ4gT2DnL/lVaHlrHofC5tvVe1/Ahvio/C5OlP2aK/G4l5rXumdNmg6gdyMwde8rHi5TUj9Ly3243X/IHBX4KyB+DJozsAlAPukg8FEsOSO8WaR4jFLyyXcs5h9Y8PJWad7mRzSj0ixhcG2xdYE2vfXbYoDTuAv6YG22G8hW8mMzs+POPpNuNF7txA0fNlmtzV7E1BOKiBsrHXDhe2GDhpaesG4UCwoag0MpkFzTSEc63SY3nAPAA0aiO7Yulqoxg9pBa6xBGIxxBB2FEl1QRfRl/J9TnjMdpGjrHmpcWH5xWIxxBBGBC3aacSt69Y2HaFUJXyJkqHOxGcNHgpoZb4a1TuWHqPEJ8gtZzdHgrTomixUxZw61Spp8x19Wgq/DKHDxVSvht6Q7+1U/VCXozUBSrNyZU/YP8vktJaJ2jNqgSEJUJiInBROCncFG4KWikyJj7HqVhVnhEUlsDo8FKdchtWTlIU4ppVCGlIU4ppSGNSFOKaUhjSkTimqWMQppTkhSGMK0aKpzvROnxHms8pAbYhEZaWDVo3EKvSVOcLHT49asLpTtWjBqgQhCYjB5ZcoBRwF4sZH+jGDovbFx/C0Y7hrXkdTTV037R8xfnelZ7zrx6JGa3sGhdLy/l5/KUdOcWsDWkasQZpN7Q0LQMLdgXFklqk/RHRjjyPPZcn1A6UIcOxjv0lUZqVg6dNm9dnN+C9NNM3rTDS7Cs6Lo8u+qwHQXt3EeaQ5OaejK3vBavSZ8lNd0mMd2tF+IWfNybhP8Ij2S7wBsihaTioclPP229xLlMclP9dp7Wn4FdDLyVj+y97e2x8lXfybmHQlB7c5vDELSOXJHZvuZS4fFLzRRk08dREbxuLTtjkc0/BXoOUeUGHCWa+1wEh3uDkkmT6tmlhcOrNd4YqDn5m9KJ3uuHFari8n1c/dGP4LEvLa9myzlDlFWvicHSPNxZw5qPEHTezMcFrfR5yub/wDGlcMw4NJ+wTqN/sE7j1HDHErtTeBVWpydnHPEbg8a2tNz1EaHKJ8Tr+lL2Rpi4fw9pN+7s9bqYM09WpNp5ix2cP8AUbFz/I/LznNbTVQc0nCJ7wRnW0MJOlw1HXo06d+aItNj/qsmq5o6k7N5jmyNuP7gqtG8sJa7QdPmFn0dUWG+o6R861sSsEjbjtB+C0jKzNqiJ4LDnNxHzgrjHBzdoKz6We3oO0aMdRUhvE6+lp+d6tMlorVURY7iD861q0FVnt/ENPmmzxB7eIKyGPdE++saRtCaeliatHRoUcMoc0OGgqRamYhTHBSJpCGCIHBQvCsuChcFm0WmJBLqPd5Kcqm8KWCW+B06utKMujG11JSkKcU0qyRpSFOKapYxpSJxTSkMRNKcUhUlDSmlOKQpDEa4g3Gla1LPnjrGlZBT4pC03CqEtLJlG0bSFHDKHC4/0Ui6TA8hmfn5WnPq87+Qxx+F1uLn6XDKdUDpLqg/89h8CF0C8/1OyOwhBSXOzcfNOQgYzP8AwngfAo55u23bceKcjO+bIAVNMY2JmY3Vh2G3hpS5jtTt4B8LIAXmwpYGm+B8tyh9L8J3jzWjSUz7Xs3EesdHuoAtOkHqjcFRypWlrQ0Ael4BXBC78O8n4LPyrSElpzhoP2ezrRz6hy6GNWt51hY/EHeDqIOorQyFlUv/APa1B/agfs5PvWj/ADjWNelRfVBrceHkoKrJ8b22LiCDdrg70muGhwtrCqyaZuSMINirFDWFh2tOkfELMyNlMzXp57NqGC4OgSt9dvxHftAtOaQbHSpacWUnZs1sIcM9uOGPWNqSinDhzbu7r6u1Usn1uYbHonh1qetp83029E44ajq7lopXzM2qJ4pDE7Nd0ToOxT1tKHjDpDQfgVFBKJWlrtI0+YTIJzEebf0fsu1f6eCskr5PqjE8tdg0nHqO1dAs6voxILjBw0Hb1FRZIqyDzL8HDo38PLqVxdciZK+ZrJClQtCCNwUbgpiFG4KWNFdwUDwrTgoXhZSRomSQTXwOnxUpWe7A3CuQy5w69aIyvkwlHqOKQpxTSrJEKaU5NKkY1CVIkxjSmlPKaVIxhQmTVDW9JwHacdyquriehG53WfRbvKRRowTFpuO8bVrRSBwuFyLhO43zgy2Nh84711tM4ljSdJaCdl7bFrhldoyyI8ny63mssO2SHg+EO/W2y2ln/S3CY6iCpHqg4bYZA87w+3cr7XAi40HEdmpc8lUmv1NoO0Klumozuo/PYkUOw60tht4eSZzg/wBR5pweDsPYgYpZfYfnrTeY2Dd/ZOw69/8AZFht3jyQA1sWIF3C5A+b3W2G2wzj+XyWQy40OG+3it9ucRcHA9fkmiWQBnWT89Sq5Sp7tvY4G+Odo16Vo82dZ8UGAEWJ04aE6FZzXND1R+XzTt3HyVmqpww2NzsOAvwVcyNGod5UlFLKVBzgBDi2Rhzo3gWLXdt9G1X8jZU+stMcgDKmLB7dTx6zeo4dl9hCbz2wbm34rNypSveWzREtmjxY7AXHquB1YnedpTT6MTXVG2VeoKu3oP6J4f2WbkzKDaqMyNGbKz0ZY9bXbQNhsdxGkFSJc4sfJovVETonBzdGo/ArRY5szMe8awVRoJw4c0/Qeifh5KJ2dA/aODh5rVMzaLcU7oTmSYs+y7Z1FT11IJAHNNnDFrhr1jH4qVrmyM2tOr51qm2mliNoiHNOp2pUSTR5aYBaS4eMHC2sJDl6LZIexo81GRUnVEPeTDDUa3xjsBPinqYtKJHZfZqjl90eajdygH3Mu4KN1LNrlHcweahdRSa5j/Tak5yHpiSuy+PuZdwTDl5n3U3uDzVd9C/XK73WhVXwAaZzvaocpFaUaByzFrz29rHfAFTUtawm7HtPUDju0rG5s6pJD2Nv4BKYZDqc72ox/YqbKo65jgRcIK5On5QcxKyKUEB+2+HWM7Gw14nTpGAPUyyhunTs1rZStWZNUxUiqyVROgW4nyHFVJHg9Ig9ROd+UYKXNFKLLslWwYFwvsGJ3DFQurfVY89tmjib8FXD9gd2BthxCaW3+wT7ThbdcqHNlaR0ta/WY2dpLnfBQl+dpfK/qaC1vADxUrWuGhrG95PgAlzH+uB2N8yVNsdEUbCOjEB1uIvwuVJmSHS5rext+J8kvMnW935R4BBpGnSCe1zj4lIYjKe5tnvcep1uDbLqmiwAWJkmhbn5waBm6wLG5w071uLpwrlZhlfOjlvpFyNJU0v7JudJG/PDcLuFi1wF+0G2vNXmpyrVUgayenexoAaC4OaLAYWLgQe4r3NBCc8Kk7smM2jxen5YxHpNcO7DeCfBaUHKCndokaO05v67L0Gt5N0cuMlNC4nXzbQ73gL8Vg1v0ZUD+iJYvYkJ4SZyyeGXQ0WUzYpmuF2m42jEbxglsDsO5VKn6JyDnQVZGwPjx99jh4KjNyPyvF0JBKNQEudwnAAUOE10LWRGzmD5JCM07Tw8lzUs2VYf3lI53XzLiN8BAChHLMtObLTlp1gPzT7r2E8VLdblakdVZ20e6fNdBki7oxiMCRo79uwhcJByupnaecZ2sBG9rieC3Mi8qqUXHPx2Oo84w3/nYL9104tWKWx1nM9Z4eSXmR17z8Fz83LSlb/EB9kSnjmW4qlNy/gGgSH/APNoG8yfBXriupFM38s0wMdwBdpvtNtB0925YQVT/fSWTCGllkB686/cyM+Ky62bKNs5lE5rTtjlcR257vEKG09ik63N5xtpQ030Y9gJ8FxLqquJsZQzqAYwj3G3UMlBM/8AeVD3drnu/UUqfoPWjqa5/MSiqjLWvbhIxzmsEsesHOI9LDDsGxdGHsljbPEbxvF+w6wRqN8CNRXmUeQ4xpLjuHwW9ydyl9TdY3MD8JBicw6OcHgRs7Fai2qZOtWdUtmmkEzM12kadvU4LOqqe1nNN2HEEYixxGOzrTqJhBztGxQm4st80TwwyxP9EZzTuPkVcNRL920dsg+AUBedp3ptlesnSTGeXbEO97vCyjfPJrkYOyM+LnJohvqJ3lKae2OaB1mw4lGphSIjKT/FcepoZ8GkqNzQfvHfzOHAkBLLXwt6U8Q6ucaTubcqnNyjpG6Zr9jH+LgAj4g5Fg0+yNna43PAHxTxA71g32WAcXE+Cw5+XdG3Rnu72AcCSsqp+k+FvRhb3uc74NRoYtaOy+qjW557XkDc2wTZYI2gktZYAkktBsALknsAJ7l53L9Kkh6LGNF8S1jbgazYuddaWUsuSvizXTGQzRu5tjWtaHNcC3OOaBtNhrT00Clexq8m61tYXudC1scL2ui03znB4Odjm3tY2AABOvSulI61i8n4oaWnbG+aIPN3yftGXzzpFgb4AAdykm5T0bTbnwTsaHE8QAUmm2NM1swbN+PilWG/lM3+HTVkns08hG9gdYdaR2Va537rJcx9qSJu8SOYhY5MNaN1CxOayy/o09JF7cpuPdbInjk9ld49Ktp4tuZE59uwjm1SwyJ8RG0GE6AdybJ6PSIb7RA8VlDkFO8ftsp1DtuYxrR3CQyWU0H0bUgFnyVMnW6bMP8AyQxV4LF4qJ35QhGmaL+o08ASqs/KKkZ0qho7GvPG1lqU/IbJ7Bb6s1//ABHSS/8AVc5alFkenhwip4Y/YiYz9ICpYSfFOeoeVkNv2LJ5r4/s4i6/FdTSTF7GvLHMzgDmuADm31EDQVMhaxjREnYIQhUSCEIQAIQhAAmSRNcLOAI2EAjihCAMup5LUUmLqWAk6SI2g7wAVmn6PcnZ2cICOyWa27Pw7kIUuEXuh2y/T8k6JgsKaI+03PO991oU+TYWdCGNvssa3wCRCFFLZBbLaEIVCIamkjkFnsY8fiaHeKyKrklSP/h5h2scRw0cEISaTAyarkC3+HM4dT2h3FtvBY1ZyKqm9EMkH4XWO59hxQhToQ7K2R8rTUZNNLHns0xtzm3Zjiy+ILcbjZ4b0OVah/7uiB7Zo/iAhCzUU2XqaRMWZSd0aeCP2nBx4OI4KP8A2NlR2mohYPw6t0Y8UIWnhonWxHckKx/Tyg4dQbIR/wBQDgm/+nTXYyVUzj1NYOLg5CE9ERamTR/RvSDpPqH+1KB+hoVmL6PcnNx+r3P4pZTwLrcEITpCL0XJGgboo6c+1Ex36gVowZNhZ0IY2+yxo8AhCYEGU8hU1R+/p4pbaC+NrnDscRcdyipeTVJGzm2QtDMfRu4gA6QATgDsQhKkwskp+T9IzoUsDeyGMHfZX44mtFmgAbAABwQhMB6EIQAIQhAAhCEACEIQAIQh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Schoolbook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214290"/>
          <a:ext cx="321471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6214">
                <a:tc>
                  <a:txBody>
                    <a:bodyPr/>
                    <a:lstStyle/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Хлеб, не объёмное слово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 по смыслу важнее нет.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 главе он стоит живого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Без него не проходит обед.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Хлеб миллионы жизней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смерти спасал ни раз.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Кровью крестьянской, потом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Он доставался для нас.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Чёрствая корочка хлеба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Символ блокады, войны.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Голод для человека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Видимый край беды.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Тянет ручонки ребёнок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Голод стоит в глазах.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Корочку хлеба дайте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Жалостно просит в слезах.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Сердце от боли сжалось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Детские слыша слова.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Возьми малыш, что осталось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Крошки со стола.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Жадным движением ручек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Крошки отправлены в рот.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Словно лесную малину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Он с наслаждением жуёт. (Валерий </a:t>
                      </a:r>
                      <a:r>
                        <a:rPr kumimoji="0" lang="ru-RU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Куроленко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C:\Users\Марина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4500594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Tm="21266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dn2.imgbb.ru/user/45/458317/201412/9112ad6e8375d6d0ae65d44a739e78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715016"/>
            <a:ext cx="1500198" cy="9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fsd.intolimp.org/html/2017/03/13/i_58c64e4e6e8b2/img_phpQthg6Y_BLOKADNYJ-HLEB_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001056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39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E84B5-40E4-4235-98D7-B7C2557C5B04}"/>
              </a:ext>
            </a:extLst>
          </p:cNvPr>
          <p:cNvSpPr txBox="1"/>
          <p:nvPr/>
        </p:nvSpPr>
        <p:spPr>
          <a:xfrm>
            <a:off x="611560" y="188640"/>
            <a:ext cx="7776864" cy="484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сегодня давайте все вместе зажжём свечу памяти, помолчим, почтим героев Ленинграда, всех, чьи жизни унесла в суровый час блокада.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МИНУТОЙ МОЛЧАНИЯ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тем, кто город отстоял,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выжил в страшную блокаду,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восстанавливал, из пепла возрождал. 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вам, герои Ленинграда!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00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20190128_085059-762x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858180" cy="5514512"/>
          </a:xfrm>
          <a:prstGeom prst="rect">
            <a:avLst/>
          </a:prstGeom>
          <a:noFill/>
        </p:spPr>
      </p:pic>
    </p:spTree>
  </p:cSld>
  <p:clrMapOvr>
    <a:masterClrMapping/>
  </p:clrMapOvr>
  <p:transition advTm="1814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ом, в начале войны никто не думал, что Ленинград окажется в блокаде Так и говорили: «Кольцо вокруг города сомкнулось». Еще это кольцо называют блокадой.">
            <a:extLst>
              <a:ext uri="{FF2B5EF4-FFF2-40B4-BE49-F238E27FC236}">
                <a16:creationId xmlns:a16="http://schemas.microsoft.com/office/drawing/2014/main" id="{7CE34275-61AF-4501-B42D-849EC455AA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7858180" cy="33587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40D5A-DF41-45AD-A080-4F43202F3A9D}"/>
              </a:ext>
            </a:extLst>
          </p:cNvPr>
          <p:cNvSpPr txBox="1"/>
          <p:nvPr/>
        </p:nvSpPr>
        <p:spPr>
          <a:xfrm>
            <a:off x="611560" y="3861048"/>
            <a:ext cx="774665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Что такое блокада? Это осадное кольцо, в которое взяли город. Начались суровые дня блокады. Блокада – это голод, это холод.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Блокада – это смерть. Фашисты    заявили: «Отныне даже птица не сможет пролететь через кольцо блокады».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И птичка ласточка стала символом блокадного города, возвращением жизни в «мертвый город». Но жители Ленинграда, ленинградцы – мужчины, женщины, пожилые люди, дети, проявляли стойкость и мужество, и всеми силами поднялись на защиту города</a:t>
            </a:r>
            <a:r>
              <a:rPr kumimoji="0" lang="ru-RU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0" lang="ru-RU" sz="1400" b="1" kern="1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kumimoji="0" lang="ru-RU" sz="16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Город регулярно обстреливали с воздуха по 6-8 раз в сутки. И звучала воздушная тревога</a:t>
            </a:r>
            <a:r>
              <a:rPr kumimoji="0" lang="ru-RU" sz="16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004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56289"/>
              </p:ext>
            </p:extLst>
          </p:nvPr>
        </p:nvGraphicFramePr>
        <p:xfrm>
          <a:off x="214282" y="5236800"/>
          <a:ext cx="846217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Когда люди слышали такой сигнал, то все прятались в бомбоубежище.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.А что такое бомбоубежище? Это специальные помещения под землёй, где можно было укрыться от бомбёжки.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" descr="https://avatars.mds.yandex.net/get-pdb/1593737/22d9f9c9-8a08-4c9b-87e8-e98cdbdfc134/s1200?webp=false">
            <a:extLst>
              <a:ext uri="{FF2B5EF4-FFF2-40B4-BE49-F238E27FC236}">
                <a16:creationId xmlns:a16="http://schemas.microsoft.com/office/drawing/2014/main" id="{4F4A0B4F-680C-42D3-A005-1D2DC4A5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51" y="44624"/>
            <a:ext cx="8715436" cy="508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477123"/>
      </p:ext>
    </p:extLst>
  </p:cSld>
  <p:clrMapOvr>
    <a:masterClrMapping/>
  </p:clrMapOvr>
  <p:transition advTm="20328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630AA-3A6F-4818-A1B3-01701964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Жизнь в городе становилась всё труднее.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Пришла зима, стояли лютые морозы.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s://avatars.mds.yandex.net/get-pdb/2080781/8ef8f469-8f5a-4cb8-b038-27788678d27c/s1200?webp=false">
            <a:extLst>
              <a:ext uri="{FF2B5EF4-FFF2-40B4-BE49-F238E27FC236}">
                <a16:creationId xmlns:a16="http://schemas.microsoft.com/office/drawing/2014/main" id="{458534AF-C567-4DA8-A846-8B761EA8F69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657600" cy="4493096"/>
          </a:xfrm>
          <a:prstGeom prst="rect">
            <a:avLst/>
          </a:prstGeom>
          <a:noFill/>
        </p:spPr>
      </p:pic>
      <p:pic>
        <p:nvPicPr>
          <p:cNvPr id="6" name="Picture 4" descr="https://ic.pics.livejournal.com/kolonist62/71709238/41525/41525_900.jpg">
            <a:extLst>
              <a:ext uri="{FF2B5EF4-FFF2-40B4-BE49-F238E27FC236}">
                <a16:creationId xmlns:a16="http://schemas.microsoft.com/office/drawing/2014/main" id="{D69FBB66-887A-4D7B-8D15-24A9552A33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2006" y="1600200"/>
            <a:ext cx="4416425" cy="43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45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zen_doc/1221883/pub_5bf401f511a49a00ab90d0ec_5bf403202a591700a9dc37c4/scale_1200">
            <a:extLst>
              <a:ext uri="{FF2B5EF4-FFF2-40B4-BE49-F238E27FC236}">
                <a16:creationId xmlns:a16="http://schemas.microsoft.com/office/drawing/2014/main" id="{9261CEDF-BB04-4168-93AE-21AE64C6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71612"/>
            <a:ext cx="8280920" cy="497957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10070-A226-429B-B91A-A1A052051D5F}"/>
              </a:ext>
            </a:extLst>
          </p:cNvPr>
          <p:cNvSpPr txBox="1"/>
          <p:nvPr/>
        </p:nvSpPr>
        <p:spPr>
          <a:xfrm rot="10800000" flipV="1">
            <a:off x="539552" y="306815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Норма хлеба снизилась в 5 раз, вот такой кусочек хлеба давали жителю блокадного Ленинграда- 125 грамм.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82F8E-9277-46F3-BEB5-8465EAE4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2511152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Каждый день люди стояли в огромной очереди, чтобы получить маленький кусочек хлеба. Получили хлеб, с карточки отрезали один талон и так каждый день. Блокадный хлеб был не такой вкусный, как сейчас. В хлеб добавляли соевую, ячменную, овсяную муку. Добавляли даже хвою, иногда бумагу. Ели все и ничего не выкидывали. Из под снега доставали все, что осталось после сбора урожая: кочерыжки капусты, кормовая свекла и. д.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Блокадная лепешка">
            <a:extLst>
              <a:ext uri="{FF2B5EF4-FFF2-40B4-BE49-F238E27FC236}">
                <a16:creationId xmlns:a16="http://schemas.microsoft.com/office/drawing/2014/main" id="{7DE8B921-9963-471B-B361-7117D08258D4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7158" y="2756712"/>
            <a:ext cx="8031266" cy="37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97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lide-share.ru/slide/2242428.jpeg">
            <a:extLst>
              <a:ext uri="{FF2B5EF4-FFF2-40B4-BE49-F238E27FC236}">
                <a16:creationId xmlns:a16="http://schemas.microsoft.com/office/drawing/2014/main" id="{4F56E4B3-C0C6-4423-9C58-D08E1C22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534182" cy="642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29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81AC8-C645-4763-840C-BAA000A9CC24}"/>
              </a:ext>
            </a:extLst>
          </p:cNvPr>
          <p:cNvSpPr txBox="1"/>
          <p:nvPr/>
        </p:nvSpPr>
        <p:spPr>
          <a:xfrm>
            <a:off x="251520" y="138631"/>
            <a:ext cx="8136904" cy="325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дети, какое тяжелое испытание выпало Ленинградцам.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Вглядитесь в эти фотографии и вы поймете, как жили ленинградцы блокадной зимой. До сих пор в этом городе сохранилось особое отношение к хлебу. Вам понятно почему? Правильно, потому, что только маленький кусочек хлеба спас много жизней. И, давайте, и мы будем всегда уважительно относиться к хлебу. Да, сейчас у нас всегда много хлеба на столе, он разный, белый и черный, но он всегда вкусный. И все вы должны помнить, что хлеб нельзя крошить, нельзя оставлять недоеденным.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ина\Desktop\img41.jpg">
            <a:extLst>
              <a:ext uri="{FF2B5EF4-FFF2-40B4-BE49-F238E27FC236}">
                <a16:creationId xmlns:a16="http://schemas.microsoft.com/office/drawing/2014/main" id="{1C9E2428-7060-4FDA-9463-6CD176B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63991"/>
            <a:ext cx="5112568" cy="325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095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1700</TotalTime>
  <Words>1281</Words>
  <Application>Microsoft Office PowerPoint</Application>
  <PresentationFormat>Экран (4:3)</PresentationFormat>
  <Paragraphs>90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Жизнь в городе становилась всё труднее.  Пришла зима, стояли лютые морозы.  </vt:lpstr>
      <vt:lpstr>Презентация PowerPoint</vt:lpstr>
      <vt:lpstr> Каждый день люди стояли в огромной очереди, чтобы получить маленький кусочек хлеба. Получили хлеб, с карточки отрезали один талон и так каждый день. Блокадный хлеб был не такой вкусный, как сейчас. В хлеб добавляли соевую, ячменную, овсяную муку. Добавляли даже хвою, иногда бумагу. Ели все и ничего не выкидывали. Из под снега доставали все, что осталось после сбора урожая: кочерыжки капусты, кормовая свекла и. 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PC</cp:lastModifiedBy>
  <cp:revision>168</cp:revision>
  <cp:lastPrinted>2025-01-22T11:10:06Z</cp:lastPrinted>
  <dcterms:created xsi:type="dcterms:W3CDTF">2016-08-22T09:25:29Z</dcterms:created>
  <dcterms:modified xsi:type="dcterms:W3CDTF">2025-01-22T11:20:42Z</dcterms:modified>
</cp:coreProperties>
</file>